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7"/>
  </p:handout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5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5E54E1-79A1-4271-8FF4-3E365F6A9E5E}" type="datetimeFigureOut">
              <a:rPr lang="en-US" smtClean="0"/>
              <a:t>9/25/2011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F02CFE-6DC7-4879-B335-7D21F0129FF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912515-B6F1-41E1-83FE-E9C1A11563AB}" type="datetimeFigureOut">
              <a:rPr lang="en-US" smtClean="0"/>
              <a:t>9/25/2011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AC0CFF-83FF-42EE-BEE1-21481EEF9256}" type="slidenum">
              <a:rPr lang="en-US" smtClean="0"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912515-B6F1-41E1-83FE-E9C1A11563AB}" type="datetimeFigureOut">
              <a:rPr lang="en-US" smtClean="0"/>
              <a:t>9/25/2011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AC0CFF-83FF-42EE-BEE1-21481EEF9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912515-B6F1-41E1-83FE-E9C1A11563AB}" type="datetimeFigureOut">
              <a:rPr lang="en-US" smtClean="0"/>
              <a:t>9/25/2011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AC0CFF-83FF-42EE-BEE1-21481EEF9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912515-B6F1-41E1-83FE-E9C1A11563AB}" type="datetimeFigureOut">
              <a:rPr lang="en-US" smtClean="0"/>
              <a:t>9/25/2011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AC0CFF-83FF-42EE-BEE1-21481EEF9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912515-B6F1-41E1-83FE-E9C1A11563AB}" type="datetimeFigureOut">
              <a:rPr lang="en-US" smtClean="0"/>
              <a:t>9/25/2011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AC0CFF-83FF-42EE-BEE1-21481EEF925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912515-B6F1-41E1-83FE-E9C1A11563AB}" type="datetimeFigureOut">
              <a:rPr lang="en-US" smtClean="0"/>
              <a:t>9/25/2011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AC0CFF-83FF-42EE-BEE1-21481EEF9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912515-B6F1-41E1-83FE-E9C1A11563AB}" type="datetimeFigureOut">
              <a:rPr lang="en-US" smtClean="0"/>
              <a:t>9/25/2011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AC0CFF-83FF-42EE-BEE1-21481EEF9256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912515-B6F1-41E1-83FE-E9C1A11563AB}" type="datetimeFigureOut">
              <a:rPr lang="en-US" smtClean="0"/>
              <a:t>9/25/2011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AC0CFF-83FF-42EE-BEE1-21481EEF9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912515-B6F1-41E1-83FE-E9C1A11563AB}" type="datetimeFigureOut">
              <a:rPr lang="en-US" smtClean="0"/>
              <a:t>9/25/2011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AC0CFF-83FF-42EE-BEE1-21481EEF9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912515-B6F1-41E1-83FE-E9C1A11563AB}" type="datetimeFigureOut">
              <a:rPr lang="en-US" smtClean="0"/>
              <a:t>9/25/2011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AC0CFF-83FF-42EE-BEE1-21481EEF9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26912515-B6F1-41E1-83FE-E9C1A11563AB}" type="datetimeFigureOut">
              <a:rPr lang="en-US" smtClean="0"/>
              <a:t>9/25/2011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A3AC0CFF-83FF-42EE-BEE1-21481EEF9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26912515-B6F1-41E1-83FE-E9C1A11563AB}" type="datetimeFigureOut">
              <a:rPr lang="en-US" smtClean="0"/>
              <a:t>9/25/2011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A3AC0CFF-83FF-42EE-BEE1-21481EEF9256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animoto.com/play/H3QKLklCKFbEmFo2DPNTkg?autostart=tru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1</a:t>
            </a:r>
            <a:br>
              <a:rPr lang="en-US" dirty="0" smtClean="0"/>
            </a:br>
            <a:r>
              <a:rPr lang="en-US" dirty="0" smtClean="0"/>
              <a:t>Too Good to Be True?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Introduction to</a:t>
            </a:r>
          </a:p>
          <a:p>
            <a:r>
              <a:rPr lang="en-US" dirty="0" smtClean="0"/>
              <a:t> A.B. Combs Elementary</a:t>
            </a:r>
            <a:endParaRPr lang="en-US" dirty="0"/>
          </a:p>
        </p:txBody>
      </p:sp>
      <p:pic>
        <p:nvPicPr>
          <p:cNvPr id="23554" name="Picture 2" descr="http://combses.wcpss.net/files/u1/Leadership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990600"/>
            <a:ext cx="8153880" cy="213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Magnet School?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 The American Heritage Dictionary defines a magnet school as…</a:t>
            </a:r>
          </a:p>
          <a:p>
            <a:pPr>
              <a:buNone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 public school offering a specialized curriculum, often with high academic standards, to a student </a:t>
            </a:r>
            <a:r>
              <a:rPr lang="en-US" dirty="0" smtClean="0"/>
              <a:t>body representing </a:t>
            </a:r>
            <a:r>
              <a:rPr lang="en-US" dirty="0" smtClean="0"/>
              <a:t>a cross section of the community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endParaRPr lang="en-US" dirty="0"/>
          </a:p>
        </p:txBody>
      </p:sp>
      <p:pic>
        <p:nvPicPr>
          <p:cNvPr id="26626" name="Picture 2" descr="C:\Users\garrett brooks\AppData\Local\Microsoft\Windows\Temporary Internet Files\Content.IE5\KUXXX2Q8\MC900310776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8788" y="4648200"/>
            <a:ext cx="1998951" cy="2314575"/>
          </a:xfrm>
          <a:prstGeom prst="rect">
            <a:avLst/>
          </a:prstGeom>
          <a:noFill/>
        </p:spPr>
      </p:pic>
      <p:pic>
        <p:nvPicPr>
          <p:cNvPr id="26629" name="Picture 5" descr="C:\Users\garrett brooks\AppData\Local\Microsoft\Windows\Temporary Internet Files\Content.IE5\HNY9677C\MC900435544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5410200"/>
            <a:ext cx="1295400" cy="129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Primary Greatness </a:t>
            </a:r>
            <a:br>
              <a:rPr lang="en-US" dirty="0" smtClean="0"/>
            </a:br>
            <a:r>
              <a:rPr lang="en-US" dirty="0" smtClean="0"/>
              <a:t>vs. </a:t>
            </a:r>
            <a:br>
              <a:rPr lang="en-US" dirty="0" smtClean="0"/>
            </a:br>
            <a:r>
              <a:rPr lang="en-US" dirty="0" smtClean="0"/>
              <a:t>Secondary Greatness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Primary greatness- integrity, work ethic, character, etc.</a:t>
            </a:r>
          </a:p>
          <a:p>
            <a:endParaRPr lang="en-US" dirty="0" smtClean="0"/>
          </a:p>
          <a:p>
            <a:r>
              <a:rPr lang="en-US" dirty="0" smtClean="0"/>
              <a:t>Secondary Greatness- positions, titles, awards, accomplishments (compares one person to another)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3 Themes to Focus 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The universal nature of the leadership principles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 universal nature and unique potential of children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 same principles and approach being taught at these schools can also be taught at home.</a:t>
            </a:r>
            <a:endParaRPr lang="en-US" dirty="0"/>
          </a:p>
        </p:txBody>
      </p:sp>
      <p:pic>
        <p:nvPicPr>
          <p:cNvPr id="27650" name="Picture 2" descr="C:\Users\garrett brooks\AppData\Local\Microsoft\Windows\Temporary Internet Files\Content.IE5\PNQFZ8JU\MP900442519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609600"/>
            <a:ext cx="776288" cy="776288"/>
          </a:xfrm>
          <a:prstGeom prst="rect">
            <a:avLst/>
          </a:prstGeom>
          <a:noFill/>
        </p:spPr>
      </p:pic>
      <p:pic>
        <p:nvPicPr>
          <p:cNvPr id="5" name="Picture 2" descr="C:\Users\garrett brooks\AppData\Local\Microsoft\Windows\Temporary Internet Files\Content.IE5\PNQFZ8JU\MP900442519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00" y="685800"/>
            <a:ext cx="776288" cy="776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 to A.B. Combs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As you watch this video, look for </a:t>
            </a:r>
            <a:r>
              <a:rPr lang="en-US" dirty="0" smtClean="0"/>
              <a:t>the children </a:t>
            </a:r>
            <a:r>
              <a:rPr lang="en-US" dirty="0" smtClean="0"/>
              <a:t>as </a:t>
            </a:r>
            <a:r>
              <a:rPr lang="en-US" dirty="0" smtClean="0"/>
              <a:t>they give speeches, showcase their talents, present data notebooks, and share their experiences about what it means to be a leader. 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>
                <a:hlinkClick r:id="rId2"/>
              </a:rPr>
              <a:t>http://animoto.com/play/H3QKLklCKFbEmFo2DPNTkg?autostart=true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22</TotalTime>
  <Words>136</Words>
  <Application>Microsoft Office PowerPoint</Application>
  <PresentationFormat>On-screen Show (4:3)</PresentationFormat>
  <Paragraphs>24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Metro</vt:lpstr>
      <vt:lpstr>Chapter 1 Too Good to Be True?</vt:lpstr>
      <vt:lpstr>What is a Magnet School?</vt:lpstr>
      <vt:lpstr>Primary Greatness  vs.  Secondary Greatness</vt:lpstr>
      <vt:lpstr>3 Themes to Focus On</vt:lpstr>
      <vt:lpstr>Introduction to A.B. Combs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 Too Good to Be True?</dc:title>
  <dc:creator>garrett brooks</dc:creator>
  <cp:lastModifiedBy>garrett brooks</cp:lastModifiedBy>
  <cp:revision>3</cp:revision>
  <dcterms:created xsi:type="dcterms:W3CDTF">2011-09-26T01:32:53Z</dcterms:created>
  <dcterms:modified xsi:type="dcterms:W3CDTF">2011-09-26T01:55:46Z</dcterms:modified>
</cp:coreProperties>
</file>